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62ED5-ADEB-4C32-AA3F-70E7739E109B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1CC3-1D32-4548-B38D-7B51161EF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/>
          <a:lstStyle/>
          <a:p>
            <a:r>
              <a:rPr lang="bn-BD" b="1" dirty="0" smtClean="0"/>
              <a:t>বিষয়- রূপক </a:t>
            </a:r>
            <a:r>
              <a:rPr lang="bn-BD" b="1" dirty="0"/>
              <a:t>অলংকার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PRESENTED 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FOR 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BNGG- 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1st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SEM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DR. PROKASH BISWAS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AMMT COLLEGE</a:t>
            </a:r>
          </a:p>
          <a:p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7467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রূপক অলংকার 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যে সব শব্দ বাক্যকে নতূন রূপদেয় আর্থাত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শব্দকে অলংকারিত করে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সেই অলংকারকে বলা হয় রূক অলংকার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নারি যেমন অলংকার পরিধানের মাধ্যমে নিজের উতর্কষতা বৃদ্ধিকরে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শব্দ তেমন রূপক ব্যবহ্যারের মাধ্যমে স্ব উতর্কষতা বৃদ্ধিকরে। উদাহরন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;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এমন মানব জমিন র ইলো পতিত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আবাদ করিলে ফলিত সোনা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রূপক আলংকারের শ্রেণিবিভাগ 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নিরঙ্গরূপক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সাঙ্গরূপক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পরম্পরিতরূপক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অধিকাররূঢ় বৈশিষ্ট্য রূপক।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নিরঙ্গরূপক: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যেখানে একটি উপমেয়ের উপর আর একটি উপমানের অভেদ কল্পনা করা হয় তাকে নিরঙ্গ রূপক বলে।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উদাহরণ: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যৌবনের বনে মন হারাইয়া গেলো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</a:t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dirty="0">
                <a:latin typeface="Kalpurush" pitchFamily="2" charset="0"/>
                <a:cs typeface="Kalpurush" pitchFamily="2" charset="0"/>
              </a:rPr>
              <a:t>যৌবন হলো উপমান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এবং বনে । যৌবনের উপর বনের অভেদ কল্পনা করা হয়েছে। এখানে উপমেয় যেমন একটি উপমান ও একটি।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22960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শ্রেণিবিভাগ: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নিরঙ্গ রূপক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অলংকার দু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প্রকার।যথা- কেবল নিরঙ্গ ও মালা নিরঙ্গ।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কেবল নিরঙ্গ রূপক 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একটি মাত্র অঙ্গহীন উপমেয়র উপর একটি মাত্র অঙ্গহীন উপমানের অভেদ আরোপ করলে তাকে কেবল নিরঙ্গ রূপক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অলংকার বলে।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উদাহরণ-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 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১।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  <a:r>
              <a:rPr lang="bn-BD" sz="2000" i="1" dirty="0">
                <a:latin typeface="Kalpurush" pitchFamily="2" charset="0"/>
                <a:cs typeface="Kalpurush" pitchFamily="2" charset="0"/>
              </a:rPr>
              <a:t>এমন মানব জমিন রইল পতিত</a:t>
            </a:r>
            <a:r>
              <a:rPr lang="en-US" sz="2000" i="1" dirty="0">
                <a:latin typeface="Kalpurush" pitchFamily="2" charset="0"/>
                <a:cs typeface="Kalpurush" pitchFamily="2" charset="0"/>
              </a:rPr>
              <a:t> 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i="1" dirty="0">
                <a:latin typeface="Kalpurush" pitchFamily="2" charset="0"/>
                <a:cs typeface="Kalpurush" pitchFamily="2" charset="0"/>
              </a:rPr>
              <a:t>আবাদ করলে ফলতো সোনা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ব্যাখ্যা :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 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আলোচ্য উদাহরণটি কেবল নিরঙ্গ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রূপক অলংকারের এখানে একমাত্র উপমেয় হল মানবজীবন অন্যদিকে একটিমাত্র অঙ্গহীন উপমান হলো জমিন ।এদের মধ্যে অভেদ্য কল্পনা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করা হয়েছে বলে এটি কেবল নিরঙ্গ রূপক অলংকার।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২।দেখিবারে আঁখি পাখি ধায়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মালা নিরঙ্গ রূপক 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যে রূপক অলংকারে একটিমাত্র অঙ্গহীন উপমেয়র উপর একাধিক অঙ্গহীন উপমানের অভেদ কল্পনা করা হয় তাকে মালা নিরঙ্গ রূপক অলংকার বলে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উদাহরণ: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১। শীতের ওঢ়নি পিয়া গিরীষের 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বরিষার ছত্র পিয়া দরিয়ার না।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২।শেফালি সৌরভ আমি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রাত্রির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নিশ্বাস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ভোরের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ভৈরবী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সাঙ্গরূপক: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 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যে রূপক অলংকারে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বিভিন্ন অঙ্গ সমেত উপমেয়ের সঙ্গে বিভিন্ন অঙ্গসমেত উপমানের অভেদ কল্পনা করা হয় তাকে সাঙ্গরূপক বলে।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উদাহরণ :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 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অশান্ত আকাঙ্ক্ষা পাখি মরিতেছে মাথা খুঁড়ে পাঞ্জার পিঞ্জরে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07720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পরম্পরিতরূপক 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যে রূপক আলংকারের একটি উপমানের অভেদ কল্পনা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অন্য একটি উপমানের সঙ্গে অভেদ কল্পনার কারণ হয়ে দাঁড়ায়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তাকে পরম্পরিতরূপক বলে।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  <a:r>
              <a:rPr lang="bn-BD" sz="2000" b="1" dirty="0">
                <a:latin typeface="Kalpurush" pitchFamily="2" charset="0"/>
                <a:cs typeface="Kalpurush" pitchFamily="2" charset="0"/>
              </a:rPr>
              <a:t>উদাহরণ :-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১।জীবন উদ্যানে তোর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 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যৌবন কুসুম ভাতি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      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কতদিন রবে।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২। মরনের ফুল বড়ো হয়ে ওঠে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>     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জীবনের উদ্যানে।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b="1" dirty="0">
                <a:latin typeface="Kalpurush" pitchFamily="2" charset="0"/>
                <a:cs typeface="Kalpurush" pitchFamily="2" charset="0"/>
              </a:rPr>
              <a:t>অধিকাররূঢ় বৈশিষ্ট্য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  </a:t>
            </a:r>
            <a:r>
              <a:rPr lang="bn-BD" sz="2000" b="1" dirty="0">
                <a:latin typeface="Kalpurush" pitchFamily="2" charset="0"/>
                <a:cs typeface="Kalpurush" pitchFamily="2" charset="0"/>
              </a:rPr>
              <a:t>রূপক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b="1" dirty="0">
                <a:latin typeface="Kalpurush" pitchFamily="2" charset="0"/>
                <a:cs typeface="Kalpurush" pitchFamily="2" charset="0"/>
              </a:rPr>
              <a:t>: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bn-BD" sz="2000" dirty="0">
                <a:latin typeface="Kalpurush" pitchFamily="2" charset="0"/>
                <a:cs typeface="Kalpurush" pitchFamily="2" charset="0"/>
              </a:rPr>
              <a:t>যে রূপক অলংকারে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উপমানের উপর বাস্তব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অবাস্তব 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বা কল্পিত অধিকার এর অভেদ কল্পনা করা হয় তাকে অধিকার রূড় রুপক বলে 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 fontAlgn="base"/>
            <a:r>
              <a:rPr lang="en-US" sz="20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bn-BD" sz="2000" b="1" dirty="0">
                <a:latin typeface="Kalpurush" pitchFamily="2" charset="0"/>
                <a:cs typeface="Kalpurush" pitchFamily="2" charset="0"/>
              </a:rPr>
              <a:t>উদাহরণ :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 </a:t>
            </a:r>
            <a:r>
              <a:rPr lang="bn-BD" sz="2000" dirty="0">
                <a:latin typeface="Kalpurush" pitchFamily="2" charset="0"/>
                <a:cs typeface="Kalpurush" pitchFamily="2" charset="0"/>
              </a:rPr>
              <a:t>তুমি অচপল দামিনি।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276600"/>
            <a:ext cx="632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ধন্যবাদ </a:t>
            </a:r>
            <a:endParaRPr lang="en-US" sz="66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107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বিষয়- রূপক অলংকার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বিষয়- রূপক অলংকার </dc:title>
  <dc:creator>Windows User</dc:creator>
  <cp:lastModifiedBy>Windows User</cp:lastModifiedBy>
  <cp:revision>5</cp:revision>
  <dcterms:created xsi:type="dcterms:W3CDTF">2022-03-18T15:05:10Z</dcterms:created>
  <dcterms:modified xsi:type="dcterms:W3CDTF">2022-03-23T12:47:26Z</dcterms:modified>
</cp:coreProperties>
</file>